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41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8309" y="3926819"/>
            <a:ext cx="50016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Гамируллина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Фарида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483" y="1881698"/>
            <a:ext cx="14221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40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2018-06-05T10:44:50Z</dcterms:created>
  <dcterms:modified xsi:type="dcterms:W3CDTF">2018-06-06T13:10:26Z</dcterms:modified>
</cp:coreProperties>
</file>